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281"/>
  </p:normalViewPr>
  <p:slideViewPr>
    <p:cSldViewPr snapToGrid="0">
      <p:cViewPr varScale="1">
        <p:scale>
          <a:sx n="90" d="100"/>
          <a:sy n="90" d="100"/>
        </p:scale>
        <p:origin x="23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0B02-B53F-8E4F-840A-EA2BA3F49685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B281-0F78-D348-A1D1-D4C7F5E4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5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between apps and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UNIX wars in 1990s to standardize UNIX, ATT, Sun, Dec, HP, IBM, OSF, lawsuits,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 – clean slate, GPL in 1992 for v.99 for x86 (MINIX was also x86 but not open source for commercial 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Enigma, early computer program by plugboard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Manchester Baby – first stored program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IBM 704 – first computer on which an OS was installed (one off), computer introduced by IBM in 1954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IBM system/360 real OS, shipped 1965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 645 – computer that ran Multics, one installed at MIT in 1967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5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PDP-7 computer on which </a:t>
            </a:r>
            <a:r>
              <a:rPr lang="en-US" dirty="0" err="1"/>
              <a:t>unix</a:t>
            </a:r>
            <a:r>
              <a:rPr lang="en-US" dirty="0"/>
              <a:t> was first designed to run, mini-computer, shipped in 1965, $72K.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PDP-11, first computer to run BSD, 1BSD was add on to Unix V6, distributed in 1978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 break up – ATT could enter computer business, commercialize </a:t>
            </a:r>
            <a:r>
              <a:rPr lang="en-US" dirty="0" err="1"/>
              <a:t>unix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3B281-0F78-D348-A1D1-D4C7F5E4A1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D965-B889-0D98-A5BF-8C79A8311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D42A7-5A1F-8462-FB27-BD6153BCD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E38D-F7AA-F0E6-6564-989126D2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537F-EFEF-2F1C-D1EF-1E652B11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0A7B9-F510-2ACB-0EBC-0B4BA24E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18A3-4902-F19F-E6A4-FB7CF7ED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95FD8-8B4E-A556-2018-F8762F88A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7A88-9C9D-A24F-2C28-767D1F97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F4808-1163-9364-8F02-76CD2FCD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590B6-ECD8-F191-85E0-71F57EC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41324-B9F8-4DC5-C3B7-09EB5D1F7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9B1C0-4158-993B-5A80-2F899A6E0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9CB05-95DC-C981-69B6-BE375B52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42AE9-B1DF-4642-624F-BA4D44E1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EF5C-3FEB-1562-DFE1-42D0872D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F32D-1CFE-4DAA-872D-FFEE9C8A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6EC4-6018-EC22-D553-353EA29E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A3F74-1722-F406-23E0-169CF245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387C-B76E-B411-9865-BAF11313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5ABC7-4565-D61C-F08F-55F78336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FD9E-3488-CEE4-B086-24DD9843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CA16-724E-7792-DA21-7E0BF3000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C493E-D910-85BB-31DB-70C868A2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8410D-F0B4-DA29-6140-7D1361C8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F71D-EB30-CB92-0DFB-B2B50F31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11A1-FD98-2F4B-3706-667B35B2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C8D8-57BA-B513-1F9D-C99E0286F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3A5EA-7C0C-3563-62E4-38834FA08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3DF0C-9BEA-96DD-67B0-324F2AB6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1FC14-884F-22C3-1FB3-069AB880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8D0A7-FCB5-EA97-E941-12DE1C6D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41D2-7ED3-8FFF-AEA8-7EB41F4C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2A8BC-2284-04CA-5256-71A241E4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0F13C-AB70-57C9-E5E3-32F6699CF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DC275-8F23-CA21-A07B-94008BB45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826D7-EF1C-E77D-E420-83CD474C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9E623-BCDA-CA6A-51ED-8BA1E8AD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2057D-C140-5F9E-A790-DA1086D3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E6CF1-4B58-CEBE-C230-72150E32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8B31-87C9-489A-FE57-1278CA78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C2B96-7359-7BE9-86A1-ED1FAC8A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CC8EB-C910-DB30-7BCB-1A5F8D07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C0B3C-0F36-75CA-A694-EB0E55F4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08A2E-8740-7E70-BD1B-8F9C83A4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38E2A-6229-57F4-3070-6782E3F8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E6121-81A9-CC69-BA29-F935D011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DA6A-8579-6EA2-B7B7-B604DA3C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C405-4D20-6FC3-A3BE-A2964847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757EA-D8EA-431D-3DA3-4EDDB3E0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CDB95-283B-055C-35F8-17F5188F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90A70-F9BE-2171-BDC1-5849FC35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E3E12-348A-434F-8C48-175405BC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2BAB-DA25-DAD6-5BA3-F8DED50C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E363B-0435-806B-FD18-2BF29FFB3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788B3-20BC-F84F-66A7-349786D53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DE452-2D41-91EE-B5AF-E8236E4E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1A1AA-C63B-9214-1382-801FC3A9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99BAB-4164-F0D9-5340-691BF000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C23B2-08A9-CF74-F413-3ABCA100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EF76-C718-4828-C60C-47E598BA3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0A562-81D4-9FAB-080E-93AF6494F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DD454-B044-B946-993D-139B19F5F7A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B69A6-FF55-149B-DB12-AA872A96D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30CF-763B-2278-1000-C9A413F4C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B929-74F8-5C4A-9E74-C62ADD89D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wFWMM9APLs?si=3HDv906LZQzNj8ii&amp;t=2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wFWMM9APLs?si=3HDv906LZQzNj8ii&amp;t=2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C67D-5E89-B264-BB48-8A134582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1" y="878681"/>
            <a:ext cx="8543924" cy="510063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COMS W4118</a:t>
            </a:r>
            <a:br>
              <a:rPr lang="en-US" sz="8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Operating Systems I</a:t>
            </a:r>
          </a:p>
        </p:txBody>
      </p:sp>
    </p:spTree>
    <p:extLst>
      <p:ext uri="{BB962C8B-B14F-4D97-AF65-F5344CB8AC3E}">
        <p14:creationId xmlns:p14="http://schemas.microsoft.com/office/powerpoint/2010/main" val="401360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51E824-5E8E-3403-7B5D-4CFCFA546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173" y="0"/>
            <a:ext cx="11162526" cy="6898092"/>
          </a:xfrm>
        </p:spPr>
      </p:pic>
    </p:spTree>
    <p:extLst>
      <p:ext uri="{BB962C8B-B14F-4D97-AF65-F5344CB8AC3E}">
        <p14:creationId xmlns:p14="http://schemas.microsoft.com/office/powerpoint/2010/main" val="27241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F9137-47EF-DF49-63F2-C39B86810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8082" y="-3106"/>
            <a:ext cx="9154511" cy="686110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B49F85-0291-A89D-4429-33F94AC039C4}"/>
              </a:ext>
            </a:extLst>
          </p:cNvPr>
          <p:cNvSpPr/>
          <p:nvPr/>
        </p:nvSpPr>
        <p:spPr>
          <a:xfrm>
            <a:off x="9538303" y="996347"/>
            <a:ext cx="851338" cy="1008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2E46E-2999-9D5C-2E5E-31B94F697055}"/>
              </a:ext>
            </a:extLst>
          </p:cNvPr>
          <p:cNvSpPr/>
          <p:nvPr/>
        </p:nvSpPr>
        <p:spPr>
          <a:xfrm>
            <a:off x="9376378" y="1343026"/>
            <a:ext cx="698938" cy="77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49316-01F7-BFA5-A0A6-33BBCB31B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2631" y="105104"/>
            <a:ext cx="6617795" cy="7303921"/>
          </a:xfrm>
        </p:spPr>
      </p:pic>
    </p:spTree>
    <p:extLst>
      <p:ext uri="{BB962C8B-B14F-4D97-AF65-F5344CB8AC3E}">
        <p14:creationId xmlns:p14="http://schemas.microsoft.com/office/powerpoint/2010/main" val="421738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95D2-360E-E56B-489A-407961461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592F-5800-00D3-C86B-FA85CCED9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F353F1-6B55-D2F3-5676-6ED2E305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21" y="0"/>
            <a:ext cx="10174014" cy="67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EF7FB872-3F1B-10B0-E182-E6119EC5F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1448" y="0"/>
            <a:ext cx="9249103" cy="6907558"/>
          </a:xfrm>
        </p:spPr>
      </p:pic>
    </p:spTree>
    <p:extLst>
      <p:ext uri="{BB962C8B-B14F-4D97-AF65-F5344CB8AC3E}">
        <p14:creationId xmlns:p14="http://schemas.microsoft.com/office/powerpoint/2010/main" val="326616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80A0FA-2D40-7527-4DC0-2E451E6E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68" y="0"/>
            <a:ext cx="9591359" cy="68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3BE432-5238-8998-3FE0-477C8AA7EA4D}"/>
              </a:ext>
            </a:extLst>
          </p:cNvPr>
          <p:cNvSpPr txBox="1"/>
          <p:nvPr/>
        </p:nvSpPr>
        <p:spPr>
          <a:xfrm>
            <a:off x="3048000" y="3108462"/>
            <a:ext cx="6642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https://youtu.be/mwFWMM9APLs?si=3HDv906LZQzNj8ii&amp;t=284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3E8FC-BF22-CEEB-34E5-A41D91AD5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76" y="-510463"/>
            <a:ext cx="7647270" cy="73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EA2D32-EE2E-322D-A071-85DDE1FF7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234" y="-23650"/>
            <a:ext cx="9175532" cy="6881650"/>
          </a:xfrm>
        </p:spPr>
      </p:pic>
    </p:spTree>
    <p:extLst>
      <p:ext uri="{BB962C8B-B14F-4D97-AF65-F5344CB8AC3E}">
        <p14:creationId xmlns:p14="http://schemas.microsoft.com/office/powerpoint/2010/main" val="264233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4D9F88-9B78-FDAD-9A9F-274FB88CA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0524" y="1834"/>
            <a:ext cx="10348929" cy="6856166"/>
          </a:xfrm>
        </p:spPr>
      </p:pic>
    </p:spTree>
    <p:extLst>
      <p:ext uri="{BB962C8B-B14F-4D97-AF65-F5344CB8AC3E}">
        <p14:creationId xmlns:p14="http://schemas.microsoft.com/office/powerpoint/2010/main" val="156342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4CDDB-CC74-F828-9592-02AA8921A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0635" y="0"/>
            <a:ext cx="8679366" cy="6858218"/>
          </a:xfrm>
        </p:spPr>
      </p:pic>
    </p:spTree>
    <p:extLst>
      <p:ext uri="{BB962C8B-B14F-4D97-AF65-F5344CB8AC3E}">
        <p14:creationId xmlns:p14="http://schemas.microsoft.com/office/powerpoint/2010/main" val="39059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0DB3FE-86DB-F508-A3B4-A96184981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680" y="0"/>
            <a:ext cx="5141406" cy="6858000"/>
          </a:xfrm>
        </p:spPr>
      </p:pic>
    </p:spTree>
    <p:extLst>
      <p:ext uri="{BB962C8B-B14F-4D97-AF65-F5344CB8AC3E}">
        <p14:creationId xmlns:p14="http://schemas.microsoft.com/office/powerpoint/2010/main" val="2471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197</Words>
  <Application>Microsoft Macintosh PowerPoint</Application>
  <PresentationFormat>Widescreen</PresentationFormat>
  <Paragraphs>24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COMS W4118 Operating Systems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</dc:creator>
  <cp:lastModifiedBy>JN</cp:lastModifiedBy>
  <cp:revision>2</cp:revision>
  <dcterms:created xsi:type="dcterms:W3CDTF">2023-09-05T16:22:09Z</dcterms:created>
  <dcterms:modified xsi:type="dcterms:W3CDTF">2023-09-05T17:39:56Z</dcterms:modified>
</cp:coreProperties>
</file>